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6202025" cy="21602700"/>
  <p:notesSz cx="6858000" cy="9144000"/>
  <p:defaultTextStyle>
    <a:defPPr>
      <a:defRPr lang="en-US"/>
    </a:defPPr>
    <a:lvl1pPr marL="0" algn="l" defTabSz="2160270" rtl="0" eaLnBrk="1" latinLnBrk="0" hangingPunct="1">
      <a:defRPr sz="4300" kern="1200">
        <a:solidFill>
          <a:schemeClr val="tx1"/>
        </a:solidFill>
        <a:latin typeface="+mn-lt"/>
        <a:ea typeface="+mn-ea"/>
        <a:cs typeface="+mn-cs"/>
      </a:defRPr>
    </a:lvl1pPr>
    <a:lvl2pPr marL="1080135" algn="l" defTabSz="2160270" rtl="0" eaLnBrk="1" latinLnBrk="0" hangingPunct="1">
      <a:defRPr sz="4300" kern="1200">
        <a:solidFill>
          <a:schemeClr val="tx1"/>
        </a:solidFill>
        <a:latin typeface="+mn-lt"/>
        <a:ea typeface="+mn-ea"/>
        <a:cs typeface="+mn-cs"/>
      </a:defRPr>
    </a:lvl2pPr>
    <a:lvl3pPr marL="2160270" algn="l" defTabSz="2160270" rtl="0" eaLnBrk="1" latinLnBrk="0" hangingPunct="1">
      <a:defRPr sz="4300" kern="1200">
        <a:solidFill>
          <a:schemeClr val="tx1"/>
        </a:solidFill>
        <a:latin typeface="+mn-lt"/>
        <a:ea typeface="+mn-ea"/>
        <a:cs typeface="+mn-cs"/>
      </a:defRPr>
    </a:lvl3pPr>
    <a:lvl4pPr marL="3240405" algn="l" defTabSz="2160270" rtl="0" eaLnBrk="1" latinLnBrk="0" hangingPunct="1">
      <a:defRPr sz="4300" kern="1200">
        <a:solidFill>
          <a:schemeClr val="tx1"/>
        </a:solidFill>
        <a:latin typeface="+mn-lt"/>
        <a:ea typeface="+mn-ea"/>
        <a:cs typeface="+mn-cs"/>
      </a:defRPr>
    </a:lvl4pPr>
    <a:lvl5pPr marL="4320540" algn="l" defTabSz="2160270" rtl="0" eaLnBrk="1" latinLnBrk="0" hangingPunct="1">
      <a:defRPr sz="4300" kern="1200">
        <a:solidFill>
          <a:schemeClr val="tx1"/>
        </a:solidFill>
        <a:latin typeface="+mn-lt"/>
        <a:ea typeface="+mn-ea"/>
        <a:cs typeface="+mn-cs"/>
      </a:defRPr>
    </a:lvl5pPr>
    <a:lvl6pPr marL="5400675" algn="l" defTabSz="2160270" rtl="0" eaLnBrk="1" latinLnBrk="0" hangingPunct="1">
      <a:defRPr sz="4300" kern="1200">
        <a:solidFill>
          <a:schemeClr val="tx1"/>
        </a:solidFill>
        <a:latin typeface="+mn-lt"/>
        <a:ea typeface="+mn-ea"/>
        <a:cs typeface="+mn-cs"/>
      </a:defRPr>
    </a:lvl6pPr>
    <a:lvl7pPr marL="6480810" algn="l" defTabSz="2160270" rtl="0" eaLnBrk="1" latinLnBrk="0" hangingPunct="1">
      <a:defRPr sz="4300" kern="1200">
        <a:solidFill>
          <a:schemeClr val="tx1"/>
        </a:solidFill>
        <a:latin typeface="+mn-lt"/>
        <a:ea typeface="+mn-ea"/>
        <a:cs typeface="+mn-cs"/>
      </a:defRPr>
    </a:lvl7pPr>
    <a:lvl8pPr marL="7560945" algn="l" defTabSz="2160270" rtl="0" eaLnBrk="1" latinLnBrk="0" hangingPunct="1">
      <a:defRPr sz="4300" kern="1200">
        <a:solidFill>
          <a:schemeClr val="tx1"/>
        </a:solidFill>
        <a:latin typeface="+mn-lt"/>
        <a:ea typeface="+mn-ea"/>
        <a:cs typeface="+mn-cs"/>
      </a:defRPr>
    </a:lvl8pPr>
    <a:lvl9pPr marL="8641080" algn="l" defTabSz="2160270" rtl="0" eaLnBrk="1" latinLnBrk="0" hangingPunct="1">
      <a:defRPr sz="4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04">
          <p15:clr>
            <a:srgbClr val="A4A3A4"/>
          </p15:clr>
        </p15:guide>
        <p15:guide id="2" pos="510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87"/>
  </p:normalViewPr>
  <p:slideViewPr>
    <p:cSldViewPr>
      <p:cViewPr varScale="1">
        <p:scale>
          <a:sx n="36" d="100"/>
          <a:sy n="36" d="100"/>
        </p:scale>
        <p:origin x="2970" y="96"/>
      </p:cViewPr>
      <p:guideLst>
        <p:guide orient="horz" pos="6804"/>
        <p:guide pos="510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E653F0-5680-48FA-B7F0-41C8EE2BF50E}" type="datetimeFigureOut">
              <a:rPr lang="en-US" smtClean="0"/>
              <a:t>6/18/2026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FDD9D0-3DBA-4CB8-9980-9201456F2879}" type="slidenum">
              <a:rPr lang="en-US" smtClean="0"/>
              <a:t>‹#›</a:t>
            </a:fld>
            <a:endParaRPr lang="en-US"/>
          </a:p>
        </p:txBody>
      </p:sp>
    </p:spTree>
    <p:extLst>
      <p:ext uri="{BB962C8B-B14F-4D97-AF65-F5344CB8AC3E}">
        <p14:creationId xmlns:p14="http://schemas.microsoft.com/office/powerpoint/2010/main" val="102482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FDD9D0-3DBA-4CB8-9980-9201456F2879}" type="slidenum">
              <a:rPr lang="en-US" smtClean="0"/>
              <a:t>1</a:t>
            </a:fld>
            <a:endParaRPr lang="en-US"/>
          </a:p>
        </p:txBody>
      </p:sp>
    </p:spTree>
    <p:extLst>
      <p:ext uri="{BB962C8B-B14F-4D97-AF65-F5344CB8AC3E}">
        <p14:creationId xmlns:p14="http://schemas.microsoft.com/office/powerpoint/2010/main" val="42639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5153" y="6710840"/>
            <a:ext cx="13771721" cy="4630579"/>
          </a:xfrm>
        </p:spPr>
        <p:txBody>
          <a:bodyPr/>
          <a:lstStyle/>
          <a:p>
            <a:r>
              <a:rPr lang="en-US"/>
              <a:t>Click to edit Master title style</a:t>
            </a:r>
          </a:p>
        </p:txBody>
      </p:sp>
      <p:sp>
        <p:nvSpPr>
          <p:cNvPr id="3" name="Subtitle 2"/>
          <p:cNvSpPr>
            <a:spLocks noGrp="1"/>
          </p:cNvSpPr>
          <p:nvPr>
            <p:ph type="subTitle" idx="1"/>
          </p:nvPr>
        </p:nvSpPr>
        <p:spPr>
          <a:xfrm>
            <a:off x="2430304" y="12241529"/>
            <a:ext cx="11341418" cy="5520691"/>
          </a:xfrm>
        </p:spPr>
        <p:txBody>
          <a:bodyPr/>
          <a:lstStyle>
            <a:lvl1pPr marL="0" indent="0" algn="ctr">
              <a:buNone/>
              <a:defRPr>
                <a:solidFill>
                  <a:schemeClr val="tx1">
                    <a:tint val="75000"/>
                  </a:schemeClr>
                </a:solidFill>
              </a:defRPr>
            </a:lvl1pPr>
            <a:lvl2pPr marL="1080135" indent="0" algn="ctr">
              <a:buNone/>
              <a:defRPr>
                <a:solidFill>
                  <a:schemeClr val="tx1">
                    <a:tint val="75000"/>
                  </a:schemeClr>
                </a:solidFill>
              </a:defRPr>
            </a:lvl2pPr>
            <a:lvl3pPr marL="2160270" indent="0" algn="ctr">
              <a:buNone/>
              <a:defRPr>
                <a:solidFill>
                  <a:schemeClr val="tx1">
                    <a:tint val="75000"/>
                  </a:schemeClr>
                </a:solidFill>
              </a:defRPr>
            </a:lvl3pPr>
            <a:lvl4pPr marL="3240405" indent="0" algn="ctr">
              <a:buNone/>
              <a:defRPr>
                <a:solidFill>
                  <a:schemeClr val="tx1">
                    <a:tint val="75000"/>
                  </a:schemeClr>
                </a:solidFill>
              </a:defRPr>
            </a:lvl4pPr>
            <a:lvl5pPr marL="4320540" indent="0" algn="ctr">
              <a:buNone/>
              <a:defRPr>
                <a:solidFill>
                  <a:schemeClr val="tx1">
                    <a:tint val="75000"/>
                  </a:schemeClr>
                </a:solidFill>
              </a:defRPr>
            </a:lvl5pPr>
            <a:lvl6pPr marL="5400675" indent="0" algn="ctr">
              <a:buNone/>
              <a:defRPr>
                <a:solidFill>
                  <a:schemeClr val="tx1">
                    <a:tint val="75000"/>
                  </a:schemeClr>
                </a:solidFill>
              </a:defRPr>
            </a:lvl6pPr>
            <a:lvl7pPr marL="6480810" indent="0" algn="ctr">
              <a:buNone/>
              <a:defRPr>
                <a:solidFill>
                  <a:schemeClr val="tx1">
                    <a:tint val="75000"/>
                  </a:schemeClr>
                </a:solidFill>
              </a:defRPr>
            </a:lvl7pPr>
            <a:lvl8pPr marL="7560945" indent="0" algn="ctr">
              <a:buNone/>
              <a:defRPr>
                <a:solidFill>
                  <a:schemeClr val="tx1">
                    <a:tint val="75000"/>
                  </a:schemeClr>
                </a:solidFill>
              </a:defRPr>
            </a:lvl8pPr>
            <a:lvl9pPr marL="86410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0597F03-1154-4AF1-AA31-1B85E41BB730}"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193683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597F03-1154-4AF1-AA31-1B85E41BB730}"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3482363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751595" y="2045257"/>
            <a:ext cx="8612951" cy="4354544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12740" y="2045257"/>
            <a:ext cx="25568821" cy="4354544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597F03-1154-4AF1-AA31-1B85E41BB730}"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903294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597F03-1154-4AF1-AA31-1B85E41BB730}"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2510316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9849" y="13881737"/>
            <a:ext cx="13771721" cy="4290536"/>
          </a:xfrm>
        </p:spPr>
        <p:txBody>
          <a:bodyPr anchor="t"/>
          <a:lstStyle>
            <a:lvl1pPr algn="l">
              <a:defRPr sz="9500" b="1" cap="all"/>
            </a:lvl1pPr>
          </a:lstStyle>
          <a:p>
            <a:r>
              <a:rPr lang="en-US"/>
              <a:t>Click to edit Master title style</a:t>
            </a:r>
          </a:p>
        </p:txBody>
      </p:sp>
      <p:sp>
        <p:nvSpPr>
          <p:cNvPr id="3" name="Text Placeholder 2"/>
          <p:cNvSpPr>
            <a:spLocks noGrp="1"/>
          </p:cNvSpPr>
          <p:nvPr>
            <p:ph type="body" idx="1"/>
          </p:nvPr>
        </p:nvSpPr>
        <p:spPr>
          <a:xfrm>
            <a:off x="1279849" y="9156148"/>
            <a:ext cx="13771721" cy="4725589"/>
          </a:xfrm>
        </p:spPr>
        <p:txBody>
          <a:bodyPr anchor="b"/>
          <a:lstStyle>
            <a:lvl1pPr marL="0" indent="0">
              <a:buNone/>
              <a:defRPr sz="4700">
                <a:solidFill>
                  <a:schemeClr val="tx1">
                    <a:tint val="75000"/>
                  </a:schemeClr>
                </a:solidFill>
              </a:defRPr>
            </a:lvl1pPr>
            <a:lvl2pPr marL="1080135" indent="0">
              <a:buNone/>
              <a:defRPr sz="4300">
                <a:solidFill>
                  <a:schemeClr val="tx1">
                    <a:tint val="75000"/>
                  </a:schemeClr>
                </a:solidFill>
              </a:defRPr>
            </a:lvl2pPr>
            <a:lvl3pPr marL="2160270" indent="0">
              <a:buNone/>
              <a:defRPr sz="3800">
                <a:solidFill>
                  <a:schemeClr val="tx1">
                    <a:tint val="75000"/>
                  </a:schemeClr>
                </a:solidFill>
              </a:defRPr>
            </a:lvl3pPr>
            <a:lvl4pPr marL="3240405" indent="0">
              <a:buNone/>
              <a:defRPr sz="3300">
                <a:solidFill>
                  <a:schemeClr val="tx1">
                    <a:tint val="75000"/>
                  </a:schemeClr>
                </a:solidFill>
              </a:defRPr>
            </a:lvl4pPr>
            <a:lvl5pPr marL="4320540" indent="0">
              <a:buNone/>
              <a:defRPr sz="3300">
                <a:solidFill>
                  <a:schemeClr val="tx1">
                    <a:tint val="75000"/>
                  </a:schemeClr>
                </a:solidFill>
              </a:defRPr>
            </a:lvl5pPr>
            <a:lvl6pPr marL="5400675" indent="0">
              <a:buNone/>
              <a:defRPr sz="3300">
                <a:solidFill>
                  <a:schemeClr val="tx1">
                    <a:tint val="75000"/>
                  </a:schemeClr>
                </a:solidFill>
              </a:defRPr>
            </a:lvl6pPr>
            <a:lvl7pPr marL="6480810" indent="0">
              <a:buNone/>
              <a:defRPr sz="3300">
                <a:solidFill>
                  <a:schemeClr val="tx1">
                    <a:tint val="75000"/>
                  </a:schemeClr>
                </a:solidFill>
              </a:defRPr>
            </a:lvl7pPr>
            <a:lvl8pPr marL="7560945" indent="0">
              <a:buNone/>
              <a:defRPr sz="3300">
                <a:solidFill>
                  <a:schemeClr val="tx1">
                    <a:tint val="75000"/>
                  </a:schemeClr>
                </a:solidFill>
              </a:defRPr>
            </a:lvl8pPr>
            <a:lvl9pPr marL="8641080" indent="0">
              <a:buNone/>
              <a:defRPr sz="33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597F03-1154-4AF1-AA31-1B85E41BB730}"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1867543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12739" y="11906489"/>
            <a:ext cx="17090886" cy="33684211"/>
          </a:xfrm>
        </p:spPr>
        <p:txBody>
          <a:bodyPr/>
          <a:lstStyle>
            <a:lvl1pPr>
              <a:defRPr sz="6600"/>
            </a:lvl1pPr>
            <a:lvl2pPr>
              <a:defRPr sz="5700"/>
            </a:lvl2pPr>
            <a:lvl3pPr>
              <a:defRPr sz="4700"/>
            </a:lvl3pPr>
            <a:lvl4pPr>
              <a:defRPr sz="4300"/>
            </a:lvl4pPr>
            <a:lvl5pPr>
              <a:defRPr sz="4300"/>
            </a:lvl5pPr>
            <a:lvl6pPr>
              <a:defRPr sz="4300"/>
            </a:lvl6pPr>
            <a:lvl7pPr>
              <a:defRPr sz="4300"/>
            </a:lvl7pPr>
            <a:lvl8pPr>
              <a:defRPr sz="4300"/>
            </a:lvl8pPr>
            <a:lvl9pPr>
              <a:defRPr sz="4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9273659" y="11906489"/>
            <a:ext cx="17090886" cy="33684211"/>
          </a:xfrm>
        </p:spPr>
        <p:txBody>
          <a:bodyPr/>
          <a:lstStyle>
            <a:lvl1pPr>
              <a:defRPr sz="6600"/>
            </a:lvl1pPr>
            <a:lvl2pPr>
              <a:defRPr sz="5700"/>
            </a:lvl2pPr>
            <a:lvl3pPr>
              <a:defRPr sz="4700"/>
            </a:lvl3pPr>
            <a:lvl4pPr>
              <a:defRPr sz="4300"/>
            </a:lvl4pPr>
            <a:lvl5pPr>
              <a:defRPr sz="4300"/>
            </a:lvl5pPr>
            <a:lvl6pPr>
              <a:defRPr sz="4300"/>
            </a:lvl6pPr>
            <a:lvl7pPr>
              <a:defRPr sz="4300"/>
            </a:lvl7pPr>
            <a:lvl8pPr>
              <a:defRPr sz="4300"/>
            </a:lvl8pPr>
            <a:lvl9pPr>
              <a:defRPr sz="4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597F03-1154-4AF1-AA31-1B85E41BB730}"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380859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0101" y="865109"/>
            <a:ext cx="14581823" cy="3600451"/>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0101" y="4835605"/>
            <a:ext cx="7158708" cy="2015251"/>
          </a:xfrm>
        </p:spPr>
        <p:txBody>
          <a:bodyPr anchor="b"/>
          <a:lstStyle>
            <a:lvl1pPr marL="0" indent="0">
              <a:buNone/>
              <a:defRPr sz="5700" b="1"/>
            </a:lvl1pPr>
            <a:lvl2pPr marL="1080135" indent="0">
              <a:buNone/>
              <a:defRPr sz="4700" b="1"/>
            </a:lvl2pPr>
            <a:lvl3pPr marL="2160270" indent="0">
              <a:buNone/>
              <a:defRPr sz="4300" b="1"/>
            </a:lvl3pPr>
            <a:lvl4pPr marL="3240405" indent="0">
              <a:buNone/>
              <a:defRPr sz="3800" b="1"/>
            </a:lvl4pPr>
            <a:lvl5pPr marL="4320540" indent="0">
              <a:buNone/>
              <a:defRPr sz="3800" b="1"/>
            </a:lvl5pPr>
            <a:lvl6pPr marL="5400675" indent="0">
              <a:buNone/>
              <a:defRPr sz="3800" b="1"/>
            </a:lvl6pPr>
            <a:lvl7pPr marL="6480810" indent="0">
              <a:buNone/>
              <a:defRPr sz="3800" b="1"/>
            </a:lvl7pPr>
            <a:lvl8pPr marL="7560945" indent="0">
              <a:buNone/>
              <a:defRPr sz="3800" b="1"/>
            </a:lvl8pPr>
            <a:lvl9pPr marL="8641080" indent="0">
              <a:buNone/>
              <a:defRPr sz="3800" b="1"/>
            </a:lvl9pPr>
          </a:lstStyle>
          <a:p>
            <a:pPr lvl="0"/>
            <a:r>
              <a:rPr lang="en-US"/>
              <a:t>Click to edit Master text styles</a:t>
            </a:r>
          </a:p>
        </p:txBody>
      </p:sp>
      <p:sp>
        <p:nvSpPr>
          <p:cNvPr id="4" name="Content Placeholder 3"/>
          <p:cNvSpPr>
            <a:spLocks noGrp="1"/>
          </p:cNvSpPr>
          <p:nvPr>
            <p:ph sz="half" idx="2"/>
          </p:nvPr>
        </p:nvSpPr>
        <p:spPr>
          <a:xfrm>
            <a:off x="810101" y="6850856"/>
            <a:ext cx="7158708" cy="12446557"/>
          </a:xfrm>
        </p:spPr>
        <p:txBody>
          <a:bodyPr/>
          <a:lstStyle>
            <a:lvl1pPr>
              <a:defRPr sz="5700"/>
            </a:lvl1pPr>
            <a:lvl2pPr>
              <a:defRPr sz="4700"/>
            </a:lvl2pPr>
            <a:lvl3pPr>
              <a:defRPr sz="4300"/>
            </a:lvl3pPr>
            <a:lvl4pPr>
              <a:defRPr sz="3800"/>
            </a:lvl4pPr>
            <a:lvl5pPr>
              <a:defRPr sz="3800"/>
            </a:lvl5pPr>
            <a:lvl6pPr>
              <a:defRPr sz="3800"/>
            </a:lvl6pPr>
            <a:lvl7pPr>
              <a:defRPr sz="3800"/>
            </a:lvl7pPr>
            <a:lvl8pPr>
              <a:defRPr sz="3800"/>
            </a:lvl8pPr>
            <a:lvl9pPr>
              <a:defRPr sz="3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30405" y="4835605"/>
            <a:ext cx="7161520" cy="2015251"/>
          </a:xfrm>
        </p:spPr>
        <p:txBody>
          <a:bodyPr anchor="b"/>
          <a:lstStyle>
            <a:lvl1pPr marL="0" indent="0">
              <a:buNone/>
              <a:defRPr sz="5700" b="1"/>
            </a:lvl1pPr>
            <a:lvl2pPr marL="1080135" indent="0">
              <a:buNone/>
              <a:defRPr sz="4700" b="1"/>
            </a:lvl2pPr>
            <a:lvl3pPr marL="2160270" indent="0">
              <a:buNone/>
              <a:defRPr sz="4300" b="1"/>
            </a:lvl3pPr>
            <a:lvl4pPr marL="3240405" indent="0">
              <a:buNone/>
              <a:defRPr sz="3800" b="1"/>
            </a:lvl4pPr>
            <a:lvl5pPr marL="4320540" indent="0">
              <a:buNone/>
              <a:defRPr sz="3800" b="1"/>
            </a:lvl5pPr>
            <a:lvl6pPr marL="5400675" indent="0">
              <a:buNone/>
              <a:defRPr sz="3800" b="1"/>
            </a:lvl6pPr>
            <a:lvl7pPr marL="6480810" indent="0">
              <a:buNone/>
              <a:defRPr sz="3800" b="1"/>
            </a:lvl7pPr>
            <a:lvl8pPr marL="7560945" indent="0">
              <a:buNone/>
              <a:defRPr sz="3800" b="1"/>
            </a:lvl8pPr>
            <a:lvl9pPr marL="8641080" indent="0">
              <a:buNone/>
              <a:defRPr sz="3800" b="1"/>
            </a:lvl9pPr>
          </a:lstStyle>
          <a:p>
            <a:pPr lvl="0"/>
            <a:r>
              <a:rPr lang="en-US"/>
              <a:t>Click to edit Master text styles</a:t>
            </a:r>
          </a:p>
        </p:txBody>
      </p:sp>
      <p:sp>
        <p:nvSpPr>
          <p:cNvPr id="6" name="Content Placeholder 5"/>
          <p:cNvSpPr>
            <a:spLocks noGrp="1"/>
          </p:cNvSpPr>
          <p:nvPr>
            <p:ph sz="quarter" idx="4"/>
          </p:nvPr>
        </p:nvSpPr>
        <p:spPr>
          <a:xfrm>
            <a:off x="8230405" y="6850856"/>
            <a:ext cx="7161520" cy="12446557"/>
          </a:xfrm>
        </p:spPr>
        <p:txBody>
          <a:bodyPr/>
          <a:lstStyle>
            <a:lvl1pPr>
              <a:defRPr sz="5700"/>
            </a:lvl1pPr>
            <a:lvl2pPr>
              <a:defRPr sz="4700"/>
            </a:lvl2pPr>
            <a:lvl3pPr>
              <a:defRPr sz="4300"/>
            </a:lvl3pPr>
            <a:lvl4pPr>
              <a:defRPr sz="3800"/>
            </a:lvl4pPr>
            <a:lvl5pPr>
              <a:defRPr sz="3800"/>
            </a:lvl5pPr>
            <a:lvl6pPr>
              <a:defRPr sz="3800"/>
            </a:lvl6pPr>
            <a:lvl7pPr>
              <a:defRPr sz="3800"/>
            </a:lvl7pPr>
            <a:lvl8pPr>
              <a:defRPr sz="3800"/>
            </a:lvl8pPr>
            <a:lvl9pPr>
              <a:defRPr sz="3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597F03-1154-4AF1-AA31-1B85E41BB730}" type="datetimeFigureOut">
              <a:rPr lang="en-US" smtClean="0"/>
              <a:pPr/>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158639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597F03-1154-4AF1-AA31-1B85E41BB730}" type="datetimeFigureOut">
              <a:rPr lang="en-US" smtClean="0"/>
              <a:pPr/>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2416881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97F03-1154-4AF1-AA31-1B85E41BB730}"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3209207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103" y="860109"/>
            <a:ext cx="5330354" cy="3660457"/>
          </a:xfrm>
        </p:spPr>
        <p:txBody>
          <a:bodyPr anchor="b"/>
          <a:lstStyle>
            <a:lvl1pPr algn="l">
              <a:defRPr sz="4700" b="1"/>
            </a:lvl1pPr>
          </a:lstStyle>
          <a:p>
            <a:r>
              <a:rPr lang="en-US"/>
              <a:t>Click to edit Master title style</a:t>
            </a:r>
          </a:p>
        </p:txBody>
      </p:sp>
      <p:sp>
        <p:nvSpPr>
          <p:cNvPr id="3" name="Content Placeholder 2"/>
          <p:cNvSpPr>
            <a:spLocks noGrp="1"/>
          </p:cNvSpPr>
          <p:nvPr>
            <p:ph idx="1"/>
          </p:nvPr>
        </p:nvSpPr>
        <p:spPr>
          <a:xfrm>
            <a:off x="6334542" y="860110"/>
            <a:ext cx="9057382" cy="18437305"/>
          </a:xfrm>
        </p:spPr>
        <p:txBody>
          <a:bodyPr/>
          <a:lstStyle>
            <a:lvl1pPr>
              <a:defRPr sz="7600"/>
            </a:lvl1pPr>
            <a:lvl2pPr>
              <a:defRPr sz="6600"/>
            </a:lvl2pPr>
            <a:lvl3pPr>
              <a:defRPr sz="5700"/>
            </a:lvl3pPr>
            <a:lvl4pPr>
              <a:defRPr sz="4700"/>
            </a:lvl4pPr>
            <a:lvl5pPr>
              <a:defRPr sz="4700"/>
            </a:lvl5pPr>
            <a:lvl6pPr>
              <a:defRPr sz="4700"/>
            </a:lvl6pPr>
            <a:lvl7pPr>
              <a:defRPr sz="4700"/>
            </a:lvl7pPr>
            <a:lvl8pPr>
              <a:defRPr sz="4700"/>
            </a:lvl8pPr>
            <a:lvl9pPr>
              <a:defRPr sz="4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0103" y="4520567"/>
            <a:ext cx="5330354" cy="14776848"/>
          </a:xfrm>
        </p:spPr>
        <p:txBody>
          <a:bodyPr/>
          <a:lstStyle>
            <a:lvl1pPr marL="0" indent="0">
              <a:buNone/>
              <a:defRPr sz="3300"/>
            </a:lvl1pPr>
            <a:lvl2pPr marL="1080135" indent="0">
              <a:buNone/>
              <a:defRPr sz="2800"/>
            </a:lvl2pPr>
            <a:lvl3pPr marL="2160270" indent="0">
              <a:buNone/>
              <a:defRPr sz="2400"/>
            </a:lvl3pPr>
            <a:lvl4pPr marL="3240405" indent="0">
              <a:buNone/>
              <a:defRPr sz="2100"/>
            </a:lvl4pPr>
            <a:lvl5pPr marL="4320540" indent="0">
              <a:buNone/>
              <a:defRPr sz="2100"/>
            </a:lvl5pPr>
            <a:lvl6pPr marL="5400675" indent="0">
              <a:buNone/>
              <a:defRPr sz="2100"/>
            </a:lvl6pPr>
            <a:lvl7pPr marL="6480810" indent="0">
              <a:buNone/>
              <a:defRPr sz="2100"/>
            </a:lvl7pPr>
            <a:lvl8pPr marL="7560945" indent="0">
              <a:buNone/>
              <a:defRPr sz="2100"/>
            </a:lvl8pPr>
            <a:lvl9pPr marL="8641080" indent="0">
              <a:buNone/>
              <a:defRPr sz="2100"/>
            </a:lvl9pPr>
          </a:lstStyle>
          <a:p>
            <a:pPr lvl="0"/>
            <a:r>
              <a:rPr lang="en-US"/>
              <a:t>Click to edit Master text styles</a:t>
            </a:r>
          </a:p>
        </p:txBody>
      </p:sp>
      <p:sp>
        <p:nvSpPr>
          <p:cNvPr id="5" name="Date Placeholder 4"/>
          <p:cNvSpPr>
            <a:spLocks noGrp="1"/>
          </p:cNvSpPr>
          <p:nvPr>
            <p:ph type="dt" sz="half" idx="10"/>
          </p:nvPr>
        </p:nvSpPr>
        <p:spPr/>
        <p:txBody>
          <a:bodyPr/>
          <a:lstStyle/>
          <a:p>
            <a:fld id="{80597F03-1154-4AF1-AA31-1B85E41BB730}"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2988711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75710" y="15121890"/>
            <a:ext cx="9721215" cy="1785225"/>
          </a:xfrm>
        </p:spPr>
        <p:txBody>
          <a:bodyPr anchor="b"/>
          <a:lstStyle>
            <a:lvl1pPr algn="l">
              <a:defRPr sz="4700" b="1"/>
            </a:lvl1pPr>
          </a:lstStyle>
          <a:p>
            <a:r>
              <a:rPr lang="en-US"/>
              <a:t>Click to edit Master title style</a:t>
            </a:r>
          </a:p>
        </p:txBody>
      </p:sp>
      <p:sp>
        <p:nvSpPr>
          <p:cNvPr id="3" name="Picture Placeholder 2"/>
          <p:cNvSpPr>
            <a:spLocks noGrp="1"/>
          </p:cNvSpPr>
          <p:nvPr>
            <p:ph type="pic" idx="1"/>
          </p:nvPr>
        </p:nvSpPr>
        <p:spPr>
          <a:xfrm>
            <a:off x="3175710" y="1930242"/>
            <a:ext cx="9721215" cy="12961620"/>
          </a:xfrm>
        </p:spPr>
        <p:txBody>
          <a:bodyPr/>
          <a:lstStyle>
            <a:lvl1pPr marL="0" indent="0">
              <a:buNone/>
              <a:defRPr sz="7600"/>
            </a:lvl1pPr>
            <a:lvl2pPr marL="1080135" indent="0">
              <a:buNone/>
              <a:defRPr sz="6600"/>
            </a:lvl2pPr>
            <a:lvl3pPr marL="2160270" indent="0">
              <a:buNone/>
              <a:defRPr sz="5700"/>
            </a:lvl3pPr>
            <a:lvl4pPr marL="3240405" indent="0">
              <a:buNone/>
              <a:defRPr sz="4700"/>
            </a:lvl4pPr>
            <a:lvl5pPr marL="4320540" indent="0">
              <a:buNone/>
              <a:defRPr sz="4700"/>
            </a:lvl5pPr>
            <a:lvl6pPr marL="5400675" indent="0">
              <a:buNone/>
              <a:defRPr sz="4700"/>
            </a:lvl6pPr>
            <a:lvl7pPr marL="6480810" indent="0">
              <a:buNone/>
              <a:defRPr sz="4700"/>
            </a:lvl7pPr>
            <a:lvl8pPr marL="7560945" indent="0">
              <a:buNone/>
              <a:defRPr sz="4700"/>
            </a:lvl8pPr>
            <a:lvl9pPr marL="8641080" indent="0">
              <a:buNone/>
              <a:defRPr sz="4700"/>
            </a:lvl9pPr>
          </a:lstStyle>
          <a:p>
            <a:endParaRPr lang="en-US"/>
          </a:p>
        </p:txBody>
      </p:sp>
      <p:sp>
        <p:nvSpPr>
          <p:cNvPr id="4" name="Text Placeholder 3"/>
          <p:cNvSpPr>
            <a:spLocks noGrp="1"/>
          </p:cNvSpPr>
          <p:nvPr>
            <p:ph type="body" sz="half" idx="2"/>
          </p:nvPr>
        </p:nvSpPr>
        <p:spPr>
          <a:xfrm>
            <a:off x="3175710" y="16907115"/>
            <a:ext cx="9721215" cy="2535315"/>
          </a:xfrm>
        </p:spPr>
        <p:txBody>
          <a:bodyPr/>
          <a:lstStyle>
            <a:lvl1pPr marL="0" indent="0">
              <a:buNone/>
              <a:defRPr sz="3300"/>
            </a:lvl1pPr>
            <a:lvl2pPr marL="1080135" indent="0">
              <a:buNone/>
              <a:defRPr sz="2800"/>
            </a:lvl2pPr>
            <a:lvl3pPr marL="2160270" indent="0">
              <a:buNone/>
              <a:defRPr sz="2400"/>
            </a:lvl3pPr>
            <a:lvl4pPr marL="3240405" indent="0">
              <a:buNone/>
              <a:defRPr sz="2100"/>
            </a:lvl4pPr>
            <a:lvl5pPr marL="4320540" indent="0">
              <a:buNone/>
              <a:defRPr sz="2100"/>
            </a:lvl5pPr>
            <a:lvl6pPr marL="5400675" indent="0">
              <a:buNone/>
              <a:defRPr sz="2100"/>
            </a:lvl6pPr>
            <a:lvl7pPr marL="6480810" indent="0">
              <a:buNone/>
              <a:defRPr sz="2100"/>
            </a:lvl7pPr>
            <a:lvl8pPr marL="7560945" indent="0">
              <a:buNone/>
              <a:defRPr sz="2100"/>
            </a:lvl8pPr>
            <a:lvl9pPr marL="8641080" indent="0">
              <a:buNone/>
              <a:defRPr sz="2100"/>
            </a:lvl9pPr>
          </a:lstStyle>
          <a:p>
            <a:pPr lvl="0"/>
            <a:r>
              <a:rPr lang="en-US"/>
              <a:t>Click to edit Master text styles</a:t>
            </a:r>
          </a:p>
        </p:txBody>
      </p:sp>
      <p:sp>
        <p:nvSpPr>
          <p:cNvPr id="5" name="Date Placeholder 4"/>
          <p:cNvSpPr>
            <a:spLocks noGrp="1"/>
          </p:cNvSpPr>
          <p:nvPr>
            <p:ph type="dt" sz="half" idx="10"/>
          </p:nvPr>
        </p:nvSpPr>
        <p:spPr/>
        <p:txBody>
          <a:bodyPr/>
          <a:lstStyle/>
          <a:p>
            <a:fld id="{80597F03-1154-4AF1-AA31-1B85E41BB730}"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0F01DE-086D-4E1D-961F-805DB1932040}" type="slidenum">
              <a:rPr lang="en-US" smtClean="0"/>
              <a:pPr/>
              <a:t>‹#›</a:t>
            </a:fld>
            <a:endParaRPr lang="en-US"/>
          </a:p>
        </p:txBody>
      </p:sp>
    </p:spTree>
    <p:extLst>
      <p:ext uri="{BB962C8B-B14F-4D97-AF65-F5344CB8AC3E}">
        <p14:creationId xmlns:p14="http://schemas.microsoft.com/office/powerpoint/2010/main" val="2580090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488C4"/>
            </a:gs>
            <a:gs pos="99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101" y="865109"/>
            <a:ext cx="14581823" cy="3600451"/>
          </a:xfrm>
          <a:prstGeom prst="rect">
            <a:avLst/>
          </a:prstGeom>
        </p:spPr>
        <p:txBody>
          <a:bodyPr vert="horz" lIns="216027" tIns="108014" rIns="216027" bIns="108014" rtlCol="0" anchor="ctr">
            <a:normAutofit/>
          </a:bodyPr>
          <a:lstStyle/>
          <a:p>
            <a:r>
              <a:rPr lang="en-US"/>
              <a:t>Click to edit Master title style</a:t>
            </a:r>
          </a:p>
        </p:txBody>
      </p:sp>
      <p:sp>
        <p:nvSpPr>
          <p:cNvPr id="3" name="Text Placeholder 2"/>
          <p:cNvSpPr>
            <a:spLocks noGrp="1"/>
          </p:cNvSpPr>
          <p:nvPr>
            <p:ph type="body" idx="1"/>
          </p:nvPr>
        </p:nvSpPr>
        <p:spPr>
          <a:xfrm>
            <a:off x="810101" y="5040631"/>
            <a:ext cx="14581823" cy="14256784"/>
          </a:xfrm>
          <a:prstGeom prst="rect">
            <a:avLst/>
          </a:prstGeom>
        </p:spPr>
        <p:txBody>
          <a:bodyPr vert="horz" lIns="216027" tIns="108014" rIns="216027" bIns="1080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0101" y="20022504"/>
            <a:ext cx="3780473" cy="1150144"/>
          </a:xfrm>
          <a:prstGeom prst="rect">
            <a:avLst/>
          </a:prstGeom>
        </p:spPr>
        <p:txBody>
          <a:bodyPr vert="horz" lIns="216027" tIns="108014" rIns="216027" bIns="108014" rtlCol="0" anchor="ctr"/>
          <a:lstStyle>
            <a:lvl1pPr algn="l">
              <a:defRPr sz="2800">
                <a:solidFill>
                  <a:schemeClr val="tx1">
                    <a:tint val="75000"/>
                  </a:schemeClr>
                </a:solidFill>
              </a:defRPr>
            </a:lvl1pPr>
          </a:lstStyle>
          <a:p>
            <a:fld id="{80597F03-1154-4AF1-AA31-1B85E41BB730}" type="datetimeFigureOut">
              <a:rPr lang="en-US" smtClean="0"/>
              <a:pPr/>
              <a:t>6/18/2026</a:t>
            </a:fld>
            <a:endParaRPr lang="en-US"/>
          </a:p>
        </p:txBody>
      </p:sp>
      <p:sp>
        <p:nvSpPr>
          <p:cNvPr id="5" name="Footer Placeholder 4"/>
          <p:cNvSpPr>
            <a:spLocks noGrp="1"/>
          </p:cNvSpPr>
          <p:nvPr>
            <p:ph type="ftr" sz="quarter" idx="3"/>
          </p:nvPr>
        </p:nvSpPr>
        <p:spPr>
          <a:xfrm>
            <a:off x="5535693" y="20022504"/>
            <a:ext cx="5130641" cy="1150144"/>
          </a:xfrm>
          <a:prstGeom prst="rect">
            <a:avLst/>
          </a:prstGeom>
        </p:spPr>
        <p:txBody>
          <a:bodyPr vert="horz" lIns="216027" tIns="108014" rIns="216027" bIns="108014" rtlCol="0" anchor="ctr"/>
          <a:lstStyle>
            <a:lvl1pPr algn="ctr">
              <a:defRPr sz="2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11451" y="20022504"/>
            <a:ext cx="3780473" cy="1150144"/>
          </a:xfrm>
          <a:prstGeom prst="rect">
            <a:avLst/>
          </a:prstGeom>
        </p:spPr>
        <p:txBody>
          <a:bodyPr vert="horz" lIns="216027" tIns="108014" rIns="216027" bIns="108014" rtlCol="0" anchor="ctr"/>
          <a:lstStyle>
            <a:lvl1pPr algn="r">
              <a:defRPr sz="2800">
                <a:solidFill>
                  <a:schemeClr val="tx1">
                    <a:tint val="75000"/>
                  </a:schemeClr>
                </a:solidFill>
              </a:defRPr>
            </a:lvl1pPr>
          </a:lstStyle>
          <a:p>
            <a:fld id="{DA0F01DE-086D-4E1D-961F-805DB1932040}" type="slidenum">
              <a:rPr lang="en-US" smtClean="0"/>
              <a:pPr/>
              <a:t>‹#›</a:t>
            </a:fld>
            <a:endParaRPr lang="en-US"/>
          </a:p>
        </p:txBody>
      </p:sp>
    </p:spTree>
    <p:extLst>
      <p:ext uri="{BB962C8B-B14F-4D97-AF65-F5344CB8AC3E}">
        <p14:creationId xmlns:p14="http://schemas.microsoft.com/office/powerpoint/2010/main" val="144141727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60270" rtl="0" eaLnBrk="1" latinLnBrk="0" hangingPunct="1">
        <a:spcBef>
          <a:spcPct val="0"/>
        </a:spcBef>
        <a:buNone/>
        <a:defRPr sz="10400" kern="1200">
          <a:solidFill>
            <a:schemeClr val="tx1"/>
          </a:solidFill>
          <a:latin typeface="+mj-lt"/>
          <a:ea typeface="+mj-ea"/>
          <a:cs typeface="+mj-cs"/>
        </a:defRPr>
      </a:lvl1pPr>
    </p:titleStyle>
    <p:bodyStyle>
      <a:lvl1pPr marL="810101" indent="-810101" algn="l" defTabSz="2160270" rtl="0" eaLnBrk="1" latinLnBrk="0" hangingPunct="1">
        <a:spcBef>
          <a:spcPct val="20000"/>
        </a:spcBef>
        <a:buFont typeface="Arial" panose="020B0604020202020204" pitchFamily="34" charset="0"/>
        <a:buChar char="•"/>
        <a:defRPr sz="7600" kern="1200">
          <a:solidFill>
            <a:schemeClr val="tx1"/>
          </a:solidFill>
          <a:latin typeface="+mn-lt"/>
          <a:ea typeface="+mn-ea"/>
          <a:cs typeface="+mn-cs"/>
        </a:defRPr>
      </a:lvl1pPr>
      <a:lvl2pPr marL="1755219" indent="-675084" algn="l" defTabSz="2160270" rtl="0" eaLnBrk="1" latinLnBrk="0" hangingPunct="1">
        <a:spcBef>
          <a:spcPct val="20000"/>
        </a:spcBef>
        <a:buFont typeface="Arial" panose="020B0604020202020204" pitchFamily="34" charset="0"/>
        <a:buChar char="–"/>
        <a:defRPr sz="6600" kern="1200">
          <a:solidFill>
            <a:schemeClr val="tx1"/>
          </a:solidFill>
          <a:latin typeface="+mn-lt"/>
          <a:ea typeface="+mn-ea"/>
          <a:cs typeface="+mn-cs"/>
        </a:defRPr>
      </a:lvl2pPr>
      <a:lvl3pPr marL="2700338" indent="-540068" algn="l" defTabSz="2160270" rtl="0" eaLnBrk="1" latinLnBrk="0" hangingPunct="1">
        <a:spcBef>
          <a:spcPct val="20000"/>
        </a:spcBef>
        <a:buFont typeface="Arial" panose="020B0604020202020204" pitchFamily="34" charset="0"/>
        <a:buChar char="•"/>
        <a:defRPr sz="5700" kern="1200">
          <a:solidFill>
            <a:schemeClr val="tx1"/>
          </a:solidFill>
          <a:latin typeface="+mn-lt"/>
          <a:ea typeface="+mn-ea"/>
          <a:cs typeface="+mn-cs"/>
        </a:defRPr>
      </a:lvl3pPr>
      <a:lvl4pPr marL="3780473" indent="-540068" algn="l" defTabSz="2160270" rtl="0" eaLnBrk="1" latinLnBrk="0" hangingPunct="1">
        <a:spcBef>
          <a:spcPct val="20000"/>
        </a:spcBef>
        <a:buFont typeface="Arial" panose="020B0604020202020204" pitchFamily="34" charset="0"/>
        <a:buChar char="–"/>
        <a:defRPr sz="4700" kern="1200">
          <a:solidFill>
            <a:schemeClr val="tx1"/>
          </a:solidFill>
          <a:latin typeface="+mn-lt"/>
          <a:ea typeface="+mn-ea"/>
          <a:cs typeface="+mn-cs"/>
        </a:defRPr>
      </a:lvl4pPr>
      <a:lvl5pPr marL="4860608" indent="-540068" algn="l" defTabSz="2160270" rtl="0" eaLnBrk="1" latinLnBrk="0" hangingPunct="1">
        <a:spcBef>
          <a:spcPct val="20000"/>
        </a:spcBef>
        <a:buFont typeface="Arial" panose="020B0604020202020204" pitchFamily="34" charset="0"/>
        <a:buChar char="»"/>
        <a:defRPr sz="4700" kern="1200">
          <a:solidFill>
            <a:schemeClr val="tx1"/>
          </a:solidFill>
          <a:latin typeface="+mn-lt"/>
          <a:ea typeface="+mn-ea"/>
          <a:cs typeface="+mn-cs"/>
        </a:defRPr>
      </a:lvl5pPr>
      <a:lvl6pPr marL="5940743" indent="-540068" algn="l" defTabSz="2160270" rtl="0" eaLnBrk="1" latinLnBrk="0" hangingPunct="1">
        <a:spcBef>
          <a:spcPct val="20000"/>
        </a:spcBef>
        <a:buFont typeface="Arial" panose="020B0604020202020204" pitchFamily="34" charset="0"/>
        <a:buChar char="•"/>
        <a:defRPr sz="4700" kern="1200">
          <a:solidFill>
            <a:schemeClr val="tx1"/>
          </a:solidFill>
          <a:latin typeface="+mn-lt"/>
          <a:ea typeface="+mn-ea"/>
          <a:cs typeface="+mn-cs"/>
        </a:defRPr>
      </a:lvl6pPr>
      <a:lvl7pPr marL="7020878" indent="-540068" algn="l" defTabSz="2160270" rtl="0" eaLnBrk="1" latinLnBrk="0" hangingPunct="1">
        <a:spcBef>
          <a:spcPct val="20000"/>
        </a:spcBef>
        <a:buFont typeface="Arial" panose="020B0604020202020204" pitchFamily="34" charset="0"/>
        <a:buChar char="•"/>
        <a:defRPr sz="4700" kern="1200">
          <a:solidFill>
            <a:schemeClr val="tx1"/>
          </a:solidFill>
          <a:latin typeface="+mn-lt"/>
          <a:ea typeface="+mn-ea"/>
          <a:cs typeface="+mn-cs"/>
        </a:defRPr>
      </a:lvl7pPr>
      <a:lvl8pPr marL="8101013" indent="-540068" algn="l" defTabSz="2160270" rtl="0" eaLnBrk="1" latinLnBrk="0" hangingPunct="1">
        <a:spcBef>
          <a:spcPct val="20000"/>
        </a:spcBef>
        <a:buFont typeface="Arial" panose="020B0604020202020204" pitchFamily="34" charset="0"/>
        <a:buChar char="•"/>
        <a:defRPr sz="4700" kern="1200">
          <a:solidFill>
            <a:schemeClr val="tx1"/>
          </a:solidFill>
          <a:latin typeface="+mn-lt"/>
          <a:ea typeface="+mn-ea"/>
          <a:cs typeface="+mn-cs"/>
        </a:defRPr>
      </a:lvl8pPr>
      <a:lvl9pPr marL="9181148" indent="-540068" algn="l" defTabSz="2160270" rtl="0" eaLnBrk="1" latinLnBrk="0" hangingPunct="1">
        <a:spcBef>
          <a:spcPct val="20000"/>
        </a:spcBef>
        <a:buFont typeface="Arial" panose="020B0604020202020204" pitchFamily="34" charset="0"/>
        <a:buChar char="•"/>
        <a:defRPr sz="4700" kern="1200">
          <a:solidFill>
            <a:schemeClr val="tx1"/>
          </a:solidFill>
          <a:latin typeface="+mn-lt"/>
          <a:ea typeface="+mn-ea"/>
          <a:cs typeface="+mn-cs"/>
        </a:defRPr>
      </a:lvl9pPr>
    </p:bodyStyle>
    <p:otherStyle>
      <a:defPPr>
        <a:defRPr lang="en-US"/>
      </a:defPPr>
      <a:lvl1pPr marL="0" algn="l" defTabSz="2160270" rtl="0" eaLnBrk="1" latinLnBrk="0" hangingPunct="1">
        <a:defRPr sz="4300" kern="1200">
          <a:solidFill>
            <a:schemeClr val="tx1"/>
          </a:solidFill>
          <a:latin typeface="+mn-lt"/>
          <a:ea typeface="+mn-ea"/>
          <a:cs typeface="+mn-cs"/>
        </a:defRPr>
      </a:lvl1pPr>
      <a:lvl2pPr marL="1080135" algn="l" defTabSz="2160270" rtl="0" eaLnBrk="1" latinLnBrk="0" hangingPunct="1">
        <a:defRPr sz="4300" kern="1200">
          <a:solidFill>
            <a:schemeClr val="tx1"/>
          </a:solidFill>
          <a:latin typeface="+mn-lt"/>
          <a:ea typeface="+mn-ea"/>
          <a:cs typeface="+mn-cs"/>
        </a:defRPr>
      </a:lvl2pPr>
      <a:lvl3pPr marL="2160270" algn="l" defTabSz="2160270" rtl="0" eaLnBrk="1" latinLnBrk="0" hangingPunct="1">
        <a:defRPr sz="4300" kern="1200">
          <a:solidFill>
            <a:schemeClr val="tx1"/>
          </a:solidFill>
          <a:latin typeface="+mn-lt"/>
          <a:ea typeface="+mn-ea"/>
          <a:cs typeface="+mn-cs"/>
        </a:defRPr>
      </a:lvl3pPr>
      <a:lvl4pPr marL="3240405" algn="l" defTabSz="2160270" rtl="0" eaLnBrk="1" latinLnBrk="0" hangingPunct="1">
        <a:defRPr sz="4300" kern="1200">
          <a:solidFill>
            <a:schemeClr val="tx1"/>
          </a:solidFill>
          <a:latin typeface="+mn-lt"/>
          <a:ea typeface="+mn-ea"/>
          <a:cs typeface="+mn-cs"/>
        </a:defRPr>
      </a:lvl4pPr>
      <a:lvl5pPr marL="4320540" algn="l" defTabSz="2160270" rtl="0" eaLnBrk="1" latinLnBrk="0" hangingPunct="1">
        <a:defRPr sz="4300" kern="1200">
          <a:solidFill>
            <a:schemeClr val="tx1"/>
          </a:solidFill>
          <a:latin typeface="+mn-lt"/>
          <a:ea typeface="+mn-ea"/>
          <a:cs typeface="+mn-cs"/>
        </a:defRPr>
      </a:lvl5pPr>
      <a:lvl6pPr marL="5400675" algn="l" defTabSz="2160270" rtl="0" eaLnBrk="1" latinLnBrk="0" hangingPunct="1">
        <a:defRPr sz="4300" kern="1200">
          <a:solidFill>
            <a:schemeClr val="tx1"/>
          </a:solidFill>
          <a:latin typeface="+mn-lt"/>
          <a:ea typeface="+mn-ea"/>
          <a:cs typeface="+mn-cs"/>
        </a:defRPr>
      </a:lvl6pPr>
      <a:lvl7pPr marL="6480810" algn="l" defTabSz="2160270" rtl="0" eaLnBrk="1" latinLnBrk="0" hangingPunct="1">
        <a:defRPr sz="4300" kern="1200">
          <a:solidFill>
            <a:schemeClr val="tx1"/>
          </a:solidFill>
          <a:latin typeface="+mn-lt"/>
          <a:ea typeface="+mn-ea"/>
          <a:cs typeface="+mn-cs"/>
        </a:defRPr>
      </a:lvl7pPr>
      <a:lvl8pPr marL="7560945" algn="l" defTabSz="2160270" rtl="0" eaLnBrk="1" latinLnBrk="0" hangingPunct="1">
        <a:defRPr sz="4300" kern="1200">
          <a:solidFill>
            <a:schemeClr val="tx1"/>
          </a:solidFill>
          <a:latin typeface="+mn-lt"/>
          <a:ea typeface="+mn-ea"/>
          <a:cs typeface="+mn-cs"/>
        </a:defRPr>
      </a:lvl8pPr>
      <a:lvl9pPr marL="8641080" algn="l" defTabSz="2160270" rtl="0" eaLnBrk="1" latinLnBrk="0" hangingPunct="1">
        <a:defRPr sz="4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4000">
              <a:schemeClr val="accent1">
                <a:lumMod val="0"/>
                <a:lumOff val="100000"/>
              </a:schemeClr>
            </a:gs>
            <a:gs pos="72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7" name="Rectangle 3"/>
          <p:cNvSpPr>
            <a:spLocks noChangeArrowheads="1"/>
          </p:cNvSpPr>
          <p:nvPr/>
        </p:nvSpPr>
        <p:spPr bwMode="auto">
          <a:xfrm>
            <a:off x="-755972" y="1718278"/>
            <a:ext cx="1720991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endParaRPr lang="en-US" sz="7200" b="1" dirty="0">
              <a:solidFill>
                <a:srgbClr val="FF0000"/>
              </a:solidFill>
              <a:cs typeface="+mj-cs"/>
            </a:endParaRPr>
          </a:p>
          <a:p>
            <a:pPr algn="ctr"/>
            <a:r>
              <a:rPr lang="en-US" sz="7200" b="1" dirty="0">
                <a:solidFill>
                  <a:srgbClr val="FF0000"/>
                </a:solidFill>
                <a:cs typeface="+mj-cs"/>
              </a:rPr>
              <a:t>LMI Seminar:</a:t>
            </a:r>
          </a:p>
          <a:p>
            <a:pPr algn="ctr"/>
            <a:r>
              <a:rPr lang="en-US" sz="4000" b="1" dirty="0">
                <a:solidFill>
                  <a:schemeClr val="bg1"/>
                </a:solidFill>
              </a:rPr>
              <a:t>New Avenues in Chip-Scale Atomic Quantum Sensors</a:t>
            </a:r>
          </a:p>
          <a:p>
            <a:pPr algn="ctr"/>
            <a:r>
              <a:rPr lang="en-US" sz="3200" dirty="0">
                <a:solidFill>
                  <a:schemeClr val="bg1"/>
                </a:solidFill>
              </a:rPr>
              <a:t>Prof. Liron Stern</a:t>
            </a:r>
          </a:p>
          <a:p>
            <a:pPr algn="ctr"/>
            <a:r>
              <a:rPr lang="en-US" sz="3200" dirty="0">
                <a:solidFill>
                  <a:schemeClr val="bg1"/>
                </a:solidFill>
              </a:rPr>
              <a:t>The Institute of Applied Physics,</a:t>
            </a:r>
          </a:p>
          <a:p>
            <a:pPr algn="ctr"/>
            <a:r>
              <a:rPr lang="en-US" sz="3200" dirty="0">
                <a:solidFill>
                  <a:schemeClr val="bg1"/>
                </a:solidFill>
              </a:rPr>
              <a:t>Hebrew University in Jerusalem</a:t>
            </a:r>
          </a:p>
          <a:p>
            <a:pPr algn="ctr"/>
            <a:r>
              <a:rPr lang="en-US" sz="3200" dirty="0">
                <a:solidFill>
                  <a:schemeClr val="bg1"/>
                </a:solidFill>
              </a:rPr>
              <a:t> </a:t>
            </a:r>
          </a:p>
        </p:txBody>
      </p:sp>
      <p:sp>
        <p:nvSpPr>
          <p:cNvPr id="8" name="Rectangle 4"/>
          <p:cNvSpPr>
            <a:spLocks noChangeArrowheads="1"/>
          </p:cNvSpPr>
          <p:nvPr/>
        </p:nvSpPr>
        <p:spPr bwMode="auto">
          <a:xfrm>
            <a:off x="7999771" y="232574"/>
            <a:ext cx="184731"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2657235" y="6631535"/>
            <a:ext cx="102251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en-US" sz="3600" b="1" dirty="0">
                <a:solidFill>
                  <a:schemeClr val="bg1"/>
                </a:solidFill>
              </a:rPr>
              <a:t>Wednesday  June  24</a:t>
            </a:r>
            <a:r>
              <a:rPr lang="en-US" sz="3600" b="1" baseline="30000" dirty="0">
                <a:solidFill>
                  <a:schemeClr val="bg1"/>
                </a:solidFill>
              </a:rPr>
              <a:t>th</a:t>
            </a:r>
            <a:r>
              <a:rPr lang="en-US" sz="3600" b="1" dirty="0">
                <a:solidFill>
                  <a:schemeClr val="bg1"/>
                </a:solidFill>
              </a:rPr>
              <a:t>,  2026, 13:00-14:00</a:t>
            </a:r>
          </a:p>
        </p:txBody>
      </p:sp>
      <p:cxnSp>
        <p:nvCxnSpPr>
          <p:cNvPr id="12" name="Straight Connector 11"/>
          <p:cNvCxnSpPr/>
          <p:nvPr/>
        </p:nvCxnSpPr>
        <p:spPr>
          <a:xfrm>
            <a:off x="4880482" y="6264846"/>
            <a:ext cx="5778642"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959663" y="10513318"/>
            <a:ext cx="5778642"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89291" y="258175"/>
            <a:ext cx="15877764" cy="21026336"/>
          </a:xfrm>
          <a:prstGeom prst="rect">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Users\קרן ותומר\Downloads\logo.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492039" y="144276"/>
            <a:ext cx="10153128" cy="1944215"/>
          </a:xfrm>
          <a:prstGeom prst="rect">
            <a:avLst/>
          </a:prstGeom>
          <a:noFill/>
        </p:spPr>
      </p:pic>
      <p:sp>
        <p:nvSpPr>
          <p:cNvPr id="15" name="Text Placeholder 4"/>
          <p:cNvSpPr txBox="1">
            <a:spLocks/>
          </p:cNvSpPr>
          <p:nvPr/>
        </p:nvSpPr>
        <p:spPr>
          <a:xfrm>
            <a:off x="622716" y="11412905"/>
            <a:ext cx="15687781" cy="10051113"/>
          </a:xfrm>
          <a:prstGeom prst="rect">
            <a:avLst/>
          </a:prstGeom>
        </p:spPr>
        <p:txBody>
          <a:bodyPr vert="horz" lIns="216027" tIns="108014" rIns="216027" bIns="108014" rtlCol="0">
            <a:noAutofit/>
          </a:bodyPr>
          <a:lstStyle/>
          <a:p>
            <a:endParaRPr lang="en-US" sz="3200" b="1" u="sng" dirty="0">
              <a:solidFill>
                <a:srgbClr val="FF0000"/>
              </a:solidFill>
            </a:endParaRPr>
          </a:p>
          <a:p>
            <a:r>
              <a:rPr lang="en-US" sz="3200" b="1" u="sng" dirty="0">
                <a:solidFill>
                  <a:srgbClr val="FF0000"/>
                </a:solidFill>
              </a:rPr>
              <a:t>Abstract: </a:t>
            </a:r>
            <a:r>
              <a:rPr lang="en-US" sz="3200" dirty="0">
                <a:solidFill>
                  <a:schemeClr val="bg1"/>
                </a:solidFill>
              </a:rPr>
              <a:t>The miniaturization of atomic quantum sensors is reshaping how we measure magnetic fields, electromagnetic radiation, and time. By combining micromachined vapor cells, integrated photonics, and advanced laser architectures, it is now possible to bring quantum-level precision to compact, robust, and deployable devices. In this talk, I will highlight a few examples in chip-scale magnetometry, timekeeping, and electrometry studied in our lab. First, I will discuss remote atomic magnetometry, where atomic sensors are interrogated and read out optically from a distant station through free-space and fiber links, allowing magnetic-field mapping over tens of meters with sensitivities at the </a:t>
            </a:r>
            <a:r>
              <a:rPr lang="en-US" sz="3200" dirty="0" err="1">
                <a:solidFill>
                  <a:schemeClr val="bg1"/>
                </a:solidFill>
              </a:rPr>
              <a:t>picotesla</a:t>
            </a:r>
            <a:r>
              <a:rPr lang="en-US" sz="3200" dirty="0">
                <a:solidFill>
                  <a:schemeClr val="bg1"/>
                </a:solidFill>
              </a:rPr>
              <a:t> level in unshielded environments. Next, I will present work on optical clocks and frequency division using micro-frequency combs, demonstrating hybrid-locked </a:t>
            </a:r>
            <a:r>
              <a:rPr lang="en-US" sz="3200" dirty="0" err="1">
                <a:solidFill>
                  <a:schemeClr val="bg1"/>
                </a:solidFill>
              </a:rPr>
              <a:t>SiN</a:t>
            </a:r>
            <a:r>
              <a:rPr lang="en-US" sz="3200" dirty="0">
                <a:solidFill>
                  <a:schemeClr val="bg1"/>
                </a:solidFill>
              </a:rPr>
              <a:t> Kerr-microcomb systems that achieve residual fractional instability at the 10⁻¹⁶ level at short averaging times, reaching the 10⁻¹⁸ level at averaging times of a few thousand seconds, and support compact, chip-integrated optical timekeeping. Finally, I will show our results on Rydberg-atom electric-field sensing in wafer-scale Pyrex-Si-Pyrex micromachined vapor cells, where narrow-linewidth Rydberg spectroscopy enables detection of RF fields from 15 GHz down to 300 MHz with sensitivities down to approximately 10 </a:t>
            </a:r>
            <a:r>
              <a:rPr lang="en-US" sz="3200" dirty="0" err="1">
                <a:solidFill>
                  <a:schemeClr val="bg1"/>
                </a:solidFill>
              </a:rPr>
              <a:t>μV</a:t>
            </a:r>
            <a:r>
              <a:rPr lang="en-US" sz="3200" dirty="0">
                <a:solidFill>
                  <a:schemeClr val="bg1"/>
                </a:solidFill>
              </a:rPr>
              <a:t>/cm, illustrating subwavelength quantum antennas on a chip. Together, these results highlight how hybrid atomic-photonic architectures are redefining the landscape of chip-scale quantum sensing.</a:t>
            </a:r>
          </a:p>
          <a:p>
            <a:endParaRPr lang="en-US" sz="3200" dirty="0">
              <a:solidFill>
                <a:schemeClr val="bg1"/>
              </a:solidFill>
            </a:endParaRPr>
          </a:p>
          <a:p>
            <a:endParaRPr lang="en-US" sz="3200" dirty="0">
              <a:solidFill>
                <a:schemeClr val="bg1"/>
              </a:solidFill>
            </a:endParaRPr>
          </a:p>
          <a:p>
            <a:endParaRPr lang="en-US" sz="3200" dirty="0">
              <a:solidFill>
                <a:schemeClr val="bg1"/>
              </a:solidFill>
            </a:endParaRPr>
          </a:p>
          <a:p>
            <a:endParaRPr lang="en-US" sz="3200" dirty="0">
              <a:solidFill>
                <a:schemeClr val="bg1"/>
              </a:solidFill>
            </a:endParaRPr>
          </a:p>
          <a:p>
            <a:endParaRPr lang="en-US" sz="3200" dirty="0">
              <a:solidFill>
                <a:schemeClr val="bg1"/>
              </a:solidFill>
            </a:endParaRPr>
          </a:p>
          <a:p>
            <a:endParaRPr lang="en-US" sz="3200" dirty="0">
              <a:solidFill>
                <a:schemeClr val="bg1"/>
              </a:solidFill>
            </a:endParaRPr>
          </a:p>
          <a:p>
            <a:endParaRPr lang="en-US" sz="2800" dirty="0">
              <a:solidFill>
                <a:schemeClr val="bg1"/>
              </a:solidFill>
            </a:endParaRPr>
          </a:p>
          <a:p>
            <a:endParaRPr lang="en-US" sz="2600" dirty="0">
              <a:solidFill>
                <a:schemeClr val="bg1"/>
              </a:solidFill>
            </a:endParaRPr>
          </a:p>
          <a:p>
            <a:endParaRPr lang="en-US" sz="2600" dirty="0">
              <a:solidFill>
                <a:schemeClr val="bg1"/>
              </a:solidFill>
            </a:endParaRPr>
          </a:p>
          <a:p>
            <a:endParaRPr lang="en-US" sz="2600" b="1" u="sng" dirty="0">
              <a:solidFill>
                <a:schemeClr val="bg1"/>
              </a:solidFill>
            </a:endParaRPr>
          </a:p>
          <a:p>
            <a:endParaRPr lang="en-US" sz="2800" b="1" u="sng" dirty="0">
              <a:solidFill>
                <a:schemeClr val="bg1"/>
              </a:solidFill>
            </a:endParaRPr>
          </a:p>
          <a:p>
            <a:endParaRPr lang="en-US" sz="2800" b="1" u="sng" dirty="0">
              <a:solidFill>
                <a:schemeClr val="bg1"/>
              </a:solidFill>
            </a:endParaRPr>
          </a:p>
          <a:p>
            <a:endParaRPr lang="en-US" sz="2800" b="1" u="sng" dirty="0">
              <a:solidFill>
                <a:schemeClr val="bg1"/>
              </a:solidFill>
            </a:endParaRPr>
          </a:p>
          <a:p>
            <a:endParaRPr lang="en-US" sz="2800" b="1" u="sng" dirty="0">
              <a:solidFill>
                <a:schemeClr val="bg1"/>
              </a:solidFill>
            </a:endParaRPr>
          </a:p>
        </p:txBody>
      </p:sp>
      <p:sp>
        <p:nvSpPr>
          <p:cNvPr id="3" name="Rectangle 2"/>
          <p:cNvSpPr/>
          <p:nvPr/>
        </p:nvSpPr>
        <p:spPr>
          <a:xfrm>
            <a:off x="2850925" y="7748862"/>
            <a:ext cx="10297691" cy="646331"/>
          </a:xfrm>
          <a:prstGeom prst="rect">
            <a:avLst/>
          </a:prstGeom>
        </p:spPr>
        <p:txBody>
          <a:bodyPr wrap="none">
            <a:spAutoFit/>
          </a:bodyPr>
          <a:lstStyle/>
          <a:p>
            <a:pPr algn="ctr" defTabSz="914400" fontAlgn="base">
              <a:spcBef>
                <a:spcPct val="0"/>
              </a:spcBef>
              <a:spcAft>
                <a:spcPct val="0"/>
              </a:spcAft>
            </a:pPr>
            <a:r>
              <a:rPr lang="en-US" sz="3600" b="1" dirty="0">
                <a:solidFill>
                  <a:schemeClr val="bg1"/>
                </a:solidFill>
              </a:rPr>
              <a:t>Light refreshments and drinks will be served at </a:t>
            </a:r>
            <a:r>
              <a:rPr lang="en-US" sz="3600" b="1" dirty="0">
                <a:solidFill>
                  <a:schemeClr val="bg1"/>
                </a:solidFill>
                <a:effectLst>
                  <a:outerShdw blurRad="38100" dist="38100" dir="2700000" algn="tl">
                    <a:srgbClr val="000000">
                      <a:alpha val="43137"/>
                    </a:srgbClr>
                  </a:outerShdw>
                </a:effectLst>
              </a:rPr>
              <a:t>12:30</a:t>
            </a:r>
          </a:p>
        </p:txBody>
      </p:sp>
      <p:sp>
        <p:nvSpPr>
          <p:cNvPr id="11" name="Text Placeholder 4"/>
          <p:cNvSpPr txBox="1">
            <a:spLocks/>
          </p:cNvSpPr>
          <p:nvPr/>
        </p:nvSpPr>
        <p:spPr>
          <a:xfrm>
            <a:off x="2419043" y="8840425"/>
            <a:ext cx="10976662" cy="1437494"/>
          </a:xfrm>
          <a:prstGeom prst="rect">
            <a:avLst/>
          </a:prstGeom>
        </p:spPr>
        <p:txBody>
          <a:bodyPr vert="horz" lIns="216027" tIns="108014" rIns="216027" bIns="108014" rtlCol="0">
            <a:noAutofit/>
          </a:bodyPr>
          <a:lstStyle>
            <a:lvl1pPr marL="0" indent="0" algn="l" defTabSz="2160270" rtl="0" eaLnBrk="1" latinLnBrk="0" hangingPunct="1">
              <a:spcBef>
                <a:spcPct val="20000"/>
              </a:spcBef>
              <a:buFont typeface="Arial" panose="020B0604020202020204" pitchFamily="34" charset="0"/>
              <a:buNone/>
              <a:defRPr sz="3300" kern="1200">
                <a:solidFill>
                  <a:schemeClr val="tx1"/>
                </a:solidFill>
                <a:latin typeface="+mn-lt"/>
                <a:ea typeface="+mn-ea"/>
                <a:cs typeface="+mn-cs"/>
              </a:defRPr>
            </a:lvl1pPr>
            <a:lvl2pPr marL="1080135" indent="0" algn="l" defTabSz="216027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2160270" indent="0" algn="l" defTabSz="216027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3240405" indent="0" algn="l" defTabSz="216027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4pPr>
            <a:lvl5pPr marL="4320540" indent="0" algn="l" defTabSz="216027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5pPr>
            <a:lvl6pPr marL="5400675" indent="0" algn="l" defTabSz="216027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6pPr>
            <a:lvl7pPr marL="6480810" indent="0" algn="l" defTabSz="216027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7pPr>
            <a:lvl8pPr marL="7560945" indent="0" algn="l" defTabSz="216027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8pPr>
            <a:lvl9pPr marL="8641080" indent="0" algn="l" defTabSz="216027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9pPr>
          </a:lstStyle>
          <a:p>
            <a:pPr algn="ctr"/>
            <a:r>
              <a:rPr lang="en-US" sz="3200" b="1" dirty="0">
                <a:solidFill>
                  <a:schemeClr val="bg1"/>
                </a:solidFill>
              </a:rPr>
              <a:t>Auditorium 011, Engineering Classroom Building,  </a:t>
            </a:r>
            <a:endParaRPr lang="he-IL" sz="3200" b="1" dirty="0">
              <a:solidFill>
                <a:schemeClr val="bg1"/>
              </a:solidFill>
            </a:endParaRPr>
          </a:p>
          <a:p>
            <a:pPr algn="ctr"/>
            <a:r>
              <a:rPr lang="en-US" sz="3200" b="1" dirty="0">
                <a:solidFill>
                  <a:schemeClr val="bg1"/>
                </a:solidFill>
              </a:rPr>
              <a:t>Faculty of Engineering, Tel-Aviv University </a:t>
            </a:r>
          </a:p>
          <a:p>
            <a:pPr algn="ctr"/>
            <a:endParaRPr lang="en-US" sz="3200" b="1" dirty="0">
              <a:solidFill>
                <a:schemeClr val="bg1"/>
              </a:solidFill>
            </a:endParaRPr>
          </a:p>
        </p:txBody>
      </p:sp>
      <p:pic>
        <p:nvPicPr>
          <p:cNvPr id="6" name="Picture 5">
            <a:extLst>
              <a:ext uri="{FF2B5EF4-FFF2-40B4-BE49-F238E27FC236}">
                <a16:creationId xmlns:a16="http://schemas.microsoft.com/office/drawing/2014/main" id="{A823C637-C7AD-E29B-D600-D4A67608EF3E}"/>
              </a:ext>
            </a:extLst>
          </p:cNvPr>
          <p:cNvPicPr>
            <a:picLocks noChangeAspect="1"/>
          </p:cNvPicPr>
          <p:nvPr/>
        </p:nvPicPr>
        <p:blipFill>
          <a:blip r:embed="rId4"/>
          <a:srcRect l="312178" t="-1364" r="-309389" b="18548"/>
          <a:stretch>
            <a:fillRect/>
          </a:stretch>
        </p:blipFill>
        <p:spPr>
          <a:xfrm>
            <a:off x="21566509" y="2376414"/>
            <a:ext cx="2592287" cy="3888432"/>
          </a:xfrm>
          <a:prstGeom prst="rect">
            <a:avLst/>
          </a:prstGeom>
        </p:spPr>
      </p:pic>
      <p:pic>
        <p:nvPicPr>
          <p:cNvPr id="5" name="Picture 4">
            <a:extLst>
              <a:ext uri="{FF2B5EF4-FFF2-40B4-BE49-F238E27FC236}">
                <a16:creationId xmlns:a16="http://schemas.microsoft.com/office/drawing/2014/main" id="{70F5E7BB-2F37-67DC-9326-DC9F2A3E9AA7}"/>
              </a:ext>
            </a:extLst>
          </p:cNvPr>
          <p:cNvPicPr>
            <a:picLocks noChangeAspect="1"/>
          </p:cNvPicPr>
          <p:nvPr/>
        </p:nvPicPr>
        <p:blipFill>
          <a:blip r:embed="rId5"/>
          <a:stretch>
            <a:fillRect/>
          </a:stretch>
        </p:blipFill>
        <p:spPr>
          <a:xfrm>
            <a:off x="12903098" y="4703356"/>
            <a:ext cx="1792381" cy="2385885"/>
          </a:xfrm>
          <a:prstGeom prst="rect">
            <a:avLst/>
          </a:prstGeom>
        </p:spPr>
      </p:pic>
    </p:spTree>
    <p:extLst>
      <p:ext uri="{BB962C8B-B14F-4D97-AF65-F5344CB8AC3E}">
        <p14:creationId xmlns:p14="http://schemas.microsoft.com/office/powerpoint/2010/main" val="32221054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72336091655E418A3E53AB1B1DA418" ma:contentTypeVersion="10" ma:contentTypeDescription="Create a new document." ma:contentTypeScope="" ma:versionID="0e966114bcd9a0af418a2d67b9c2e864">
  <xsd:schema xmlns:xsd="http://www.w3.org/2001/XMLSchema" xmlns:xs="http://www.w3.org/2001/XMLSchema" xmlns:p="http://schemas.microsoft.com/office/2006/metadata/properties" xmlns:ns3="fdd7a12f-2cf0-463f-b751-f8190b8823e1" targetNamespace="http://schemas.microsoft.com/office/2006/metadata/properties" ma:root="true" ma:fieldsID="4f1d959ec5a67ac0c67f985c6e43e2c6" ns3:_="">
    <xsd:import namespace="fdd7a12f-2cf0-463f-b751-f8190b8823e1"/>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d7a12f-2cf0-463f-b751-f8190b8823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fdd7a12f-2cf0-463f-b751-f8190b8823e1" xsi:nil="true"/>
  </documentManagement>
</p:properties>
</file>

<file path=customXml/itemProps1.xml><?xml version="1.0" encoding="utf-8"?>
<ds:datastoreItem xmlns:ds="http://schemas.openxmlformats.org/officeDocument/2006/customXml" ds:itemID="{463F7E93-5273-40AA-9331-D61CD1B9B4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d7a12f-2cf0-463f-b751-f8190b8823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0821DCF-B06F-4230-A048-3CE00D240B44}">
  <ds:schemaRefs>
    <ds:schemaRef ds:uri="http://schemas.microsoft.com/sharepoint/v3/contenttype/forms"/>
  </ds:schemaRefs>
</ds:datastoreItem>
</file>

<file path=customXml/itemProps3.xml><?xml version="1.0" encoding="utf-8"?>
<ds:datastoreItem xmlns:ds="http://schemas.openxmlformats.org/officeDocument/2006/customXml" ds:itemID="{8B940AFE-8B72-4CF4-AA83-869B95F5239C}">
  <ds:schemaRefs>
    <ds:schemaRef ds:uri="http://schemas.openxmlformats.org/package/2006/metadata/core-properties"/>
    <ds:schemaRef ds:uri="http://purl.org/dc/terms/"/>
    <ds:schemaRef ds:uri="http://schemas.microsoft.com/office/2006/documentManagement/types"/>
    <ds:schemaRef ds:uri="fdd7a12f-2cf0-463f-b751-f8190b8823e1"/>
    <ds:schemaRef ds:uri="http://purl.org/dc/elements/1.1/"/>
    <ds:schemaRef ds:uri="http://schemas.microsoft.com/office/infopath/2007/PartnerControls"/>
    <ds:schemaRef ds:uri="http://www.w3.org/XML/1998/namespace"/>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74882</TotalTime>
  <Words>308</Words>
  <Application>Microsoft Office PowerPoint</Application>
  <PresentationFormat>Custom</PresentationFormat>
  <Paragraphs>26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Ronit Weingarten</dc:creator>
  <cp:lastModifiedBy>Galit Hakak</cp:lastModifiedBy>
  <cp:revision>181</cp:revision>
  <dcterms:created xsi:type="dcterms:W3CDTF">2016-10-19T10:09:32Z</dcterms:created>
  <dcterms:modified xsi:type="dcterms:W3CDTF">2026-06-18T12:26:03Z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0x010100EA72336091655E418A3E53AB1B1DA418</vt:lpwstr>
  </property>
</Properties>
</file>